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73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4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032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997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632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4880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26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5454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2635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795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41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312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331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2FA09-0611-4269-8AC6-C6EC4F6FE7BF}" type="datetimeFigureOut">
              <a:rPr lang="zh-CN" altLang="en-US" smtClean="0"/>
              <a:t>2021/1/13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641E2-A093-43EC-AC73-461FCDCA52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657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解决方案介绍</a:t>
            </a:r>
            <a:endParaRPr lang="zh-CN" altLang="en-US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系统级解决方案</a:t>
            </a:r>
            <a:endParaRPr lang="zh-CN" altLang="en-US" dirty="0"/>
          </a:p>
        </p:txBody>
      </p:sp>
      <p:pic>
        <p:nvPicPr>
          <p:cNvPr id="5" name="Two Steps From Hell - Victor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250" out="2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0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9394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41" y="649099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83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87" y="62607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3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2611"/>
            <a:ext cx="10515600" cy="633663"/>
          </a:xfrm>
        </p:spPr>
        <p:txBody>
          <a:bodyPr/>
          <a:lstStyle/>
          <a:p>
            <a:r>
              <a:rPr lang="zh-CN" altLang="en-US" dirty="0" smtClean="0"/>
              <a:t>小游戏算法功能模拟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75" y="866274"/>
            <a:ext cx="10058400" cy="582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89" y="770449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7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10" y="786491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2401"/>
            <a:ext cx="10515600" cy="561474"/>
          </a:xfrm>
        </p:spPr>
        <p:txBody>
          <a:bodyPr/>
          <a:lstStyle/>
          <a:p>
            <a:r>
              <a:rPr lang="zh-CN" altLang="en-US" dirty="0" smtClean="0"/>
              <a:t>我们的制作工具进化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71387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8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04" y="593986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73" y="778470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34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62" y="810554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88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09" y="65815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4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是什么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9764"/>
          </a:xfrm>
        </p:spPr>
        <p:txBody>
          <a:bodyPr/>
          <a:lstStyle/>
          <a:p>
            <a:r>
              <a:rPr lang="en-US" altLang="zh-CN" dirty="0" smtClean="0"/>
              <a:t>Grey</a:t>
            </a:r>
            <a:r>
              <a:rPr lang="zh-CN" altLang="en-US" dirty="0" smtClean="0"/>
              <a:t>是一套应用开发解决方案，使用类似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的语言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cplus</a:t>
            </a:r>
            <a:r>
              <a:rPr lang="en-US" altLang="zh-CN" dirty="0" smtClean="0"/>
              <a:t>)</a:t>
            </a:r>
            <a:r>
              <a:rPr lang="zh-CN" altLang="en-US" dirty="0" smtClean="0"/>
              <a:t>进行开发。 让你的应用可以自由运行在主流的设备之中。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656" y="2679033"/>
            <a:ext cx="4834242" cy="304799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898" y="2679033"/>
            <a:ext cx="5764055" cy="304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30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93" y="650134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02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52" y="658154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6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62433"/>
          </a:xfrm>
        </p:spPr>
        <p:txBody>
          <a:bodyPr/>
          <a:lstStyle/>
          <a:p>
            <a:pPr algn="ctr"/>
            <a:r>
              <a:rPr lang="zh-CN" altLang="en-US" b="1" dirty="0" smtClean="0"/>
              <a:t>我们会提供更便捷的开发工具和开发体验</a:t>
            </a: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zh-CN" altLang="en-US" b="1" dirty="0" smtClean="0"/>
              <a:t>制作更高水平的产品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86990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358189"/>
            <a:ext cx="10515600" cy="2406316"/>
          </a:xfrm>
        </p:spPr>
        <p:txBody>
          <a:bodyPr/>
          <a:lstStyle/>
          <a:p>
            <a:pPr algn="ctr"/>
            <a:r>
              <a:rPr lang="zh-CN" altLang="en-US" b="1" dirty="0" smtClean="0"/>
              <a:t>我们一直在努力！</a:t>
            </a: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zh-CN" altLang="en-US" b="1" dirty="0" smtClean="0"/>
              <a:t>龙</a:t>
            </a:r>
            <a:r>
              <a:rPr lang="zh-CN" altLang="en-US" b="1" smtClean="0"/>
              <a:t>游天下团队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41153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来源于开发中的积累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71554"/>
          </a:xfrm>
        </p:spPr>
        <p:txBody>
          <a:bodyPr/>
          <a:lstStyle/>
          <a:p>
            <a:r>
              <a:rPr lang="en-US" altLang="zh-CN" dirty="0" smtClean="0"/>
              <a:t>grey</a:t>
            </a:r>
            <a:r>
              <a:rPr lang="zh-CN" altLang="en-US" dirty="0" smtClean="0"/>
              <a:t>是龙游天下公司的产品</a:t>
            </a:r>
            <a:r>
              <a:rPr lang="en-US" altLang="zh-CN" dirty="0" smtClean="0"/>
              <a:t>"</a:t>
            </a:r>
            <a:r>
              <a:rPr lang="zh-CN" altLang="en-US" dirty="0" smtClean="0"/>
              <a:t>汉末霸业</a:t>
            </a:r>
            <a:r>
              <a:rPr lang="en-US" altLang="zh-CN" dirty="0" smtClean="0"/>
              <a:t>"</a:t>
            </a:r>
            <a:r>
              <a:rPr lang="zh-CN" altLang="en-US" dirty="0" smtClean="0"/>
              <a:t>的一个附属产品。开始是为了解决产品的扩展性，自由度，热更新，视频流播放，用户</a:t>
            </a:r>
            <a:r>
              <a:rPr lang="en-US" altLang="zh-CN" dirty="0" smtClean="0"/>
              <a:t>DIY</a:t>
            </a:r>
            <a:r>
              <a:rPr lang="zh-CN" altLang="en-US" dirty="0" smtClean="0"/>
              <a:t>，</a:t>
            </a:r>
            <a:r>
              <a:rPr lang="en-US" altLang="zh-CN" dirty="0" smtClean="0"/>
              <a:t>3d</a:t>
            </a:r>
            <a:r>
              <a:rPr lang="zh-CN" altLang="en-US" dirty="0" smtClean="0"/>
              <a:t>扩展，人工智能等功能而开发。后来把这些功能集成整理后，从而形成了一个解决方案。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44" y="3497180"/>
            <a:ext cx="2993767" cy="168399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611" y="3497179"/>
            <a:ext cx="2993767" cy="16821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647" y="3497179"/>
            <a:ext cx="2993767" cy="168399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44" y="5179293"/>
            <a:ext cx="2993767" cy="166011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611" y="5179292"/>
            <a:ext cx="3018036" cy="166011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647" y="5168733"/>
            <a:ext cx="2967678" cy="166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58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的理念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4683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采用类似于</a:t>
            </a:r>
            <a:r>
              <a:rPr lang="en-US" altLang="zh-CN" dirty="0" smtClean="0"/>
              <a:t>flash</a:t>
            </a:r>
            <a:r>
              <a:rPr lang="zh-CN" altLang="en-US" dirty="0" smtClean="0"/>
              <a:t>的解决方案，但是由于是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的原生支持，所以拥有更高效的运行效率和更多的算法，功能库的支持。</a:t>
            </a:r>
            <a:endParaRPr lang="en-US" altLang="zh-CN" dirty="0" smtClean="0"/>
          </a:p>
          <a:p>
            <a:r>
              <a:rPr lang="zh-CN" altLang="en-US" dirty="0" smtClean="0"/>
              <a:t>让很多现有的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项目发布更简单，直接跨平台。让众多的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老项目可以重新发布，展现自己的风采。当然，也提供了广大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爱好者，初学者更简便的开发方式，远离那些复杂的配置，交叉，平台，混合，框架。。。。。。 把开发从架构体系中解放出来。快乐写代码，直接发布，直接跨平台。回归最原始开发的意义！</a:t>
            </a:r>
          </a:p>
          <a:p>
            <a:r>
              <a:rPr lang="zh-CN" altLang="en-US" dirty="0" smtClean="0"/>
              <a:t>让我们一起快乐开发，简化开发！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169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的实现方案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914818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grey</a:t>
            </a:r>
            <a:r>
              <a:rPr lang="zh-CN" altLang="en-US" dirty="0" smtClean="0"/>
              <a:t>的跨平台解决办法还是采用了类似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或</a:t>
            </a:r>
            <a:r>
              <a:rPr lang="en-US" altLang="zh-CN" dirty="0" err="1" smtClean="0"/>
              <a:t>c#</a:t>
            </a:r>
            <a:r>
              <a:rPr lang="zh-CN" altLang="en-US" dirty="0" smtClean="0"/>
              <a:t>的方法，把代码编译成字节码形式，在设备上面高速执行。 但是由于采用了类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的语言，它的产生的字节码更高效和精严。</a:t>
            </a:r>
          </a:p>
          <a:p>
            <a:r>
              <a:rPr lang="en-US" altLang="zh-CN" dirty="0" smtClean="0"/>
              <a:t>grey</a:t>
            </a:r>
            <a:r>
              <a:rPr lang="zh-CN" altLang="en-US" dirty="0" smtClean="0"/>
              <a:t>是到现在为止</a:t>
            </a:r>
            <a:r>
              <a:rPr lang="zh-CN" altLang="en-US" b="1" dirty="0" smtClean="0"/>
              <a:t>唯一</a:t>
            </a:r>
            <a:r>
              <a:rPr lang="zh-CN" altLang="en-US" dirty="0" smtClean="0"/>
              <a:t>实用的</a:t>
            </a:r>
            <a:r>
              <a:rPr lang="en-US" altLang="zh-CN" dirty="0" err="1" smtClean="0"/>
              <a:t>c++</a:t>
            </a:r>
            <a:r>
              <a:rPr lang="zh-CN" altLang="en-US" dirty="0" smtClean="0"/>
              <a:t>虚拟化的方案，几乎可以直接虚拟化现在所有的功能库文件。甚至可以直接执行已经编译好的</a:t>
            </a:r>
            <a:r>
              <a:rPr lang="en-US" altLang="zh-CN" dirty="0" smtClean="0"/>
              <a:t>exe</a:t>
            </a:r>
            <a:r>
              <a:rPr lang="zh-CN" altLang="en-US" dirty="0" smtClean="0"/>
              <a:t>可执行程序等。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88" y="4275649"/>
            <a:ext cx="4114038" cy="231414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726" y="4275649"/>
            <a:ext cx="4203032" cy="236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17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Grey</a:t>
            </a:r>
            <a:r>
              <a:rPr lang="zh-CN" altLang="en-US" b="1" dirty="0" smtClean="0"/>
              <a:t>的功能支持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18628"/>
          </a:xfrm>
        </p:spPr>
        <p:txBody>
          <a:bodyPr/>
          <a:lstStyle/>
          <a:p>
            <a:r>
              <a:rPr lang="en-US" altLang="zh-CN" dirty="0" smtClean="0"/>
              <a:t>grey</a:t>
            </a:r>
            <a:r>
              <a:rPr lang="zh-CN" altLang="en-US" dirty="0" smtClean="0"/>
              <a:t>已经支持很多开源的类库。现在已经可以直接使用</a:t>
            </a:r>
            <a:r>
              <a:rPr lang="en-US" altLang="zh-CN" dirty="0" err="1" smtClean="0"/>
              <a:t>lua</a:t>
            </a:r>
            <a:r>
              <a:rPr lang="zh-CN" altLang="en-US" dirty="0" smtClean="0"/>
              <a:t>，</a:t>
            </a:r>
            <a:r>
              <a:rPr lang="en-US" altLang="zh-CN" dirty="0" smtClean="0"/>
              <a:t>standard, </a:t>
            </a:r>
            <a:r>
              <a:rPr lang="en-US" altLang="zh-CN" dirty="0" err="1" smtClean="0"/>
              <a:t>json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bignumber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minicocos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stbimage</a:t>
            </a:r>
            <a:r>
              <a:rPr lang="zh-CN" altLang="en-US" dirty="0" smtClean="0"/>
              <a:t>等库。现在正在测试和调试</a:t>
            </a:r>
            <a:r>
              <a:rPr lang="en-US" altLang="zh-CN" dirty="0" smtClean="0"/>
              <a:t>3d</a:t>
            </a:r>
            <a:r>
              <a:rPr lang="zh-CN" altLang="en-US" dirty="0" smtClean="0"/>
              <a:t>引擎库</a:t>
            </a:r>
            <a:r>
              <a:rPr lang="en-US" altLang="zh-CN" dirty="0" err="1" smtClean="0"/>
              <a:t>bigimage</a:t>
            </a:r>
            <a:r>
              <a:rPr lang="zh-CN" altLang="en-US" dirty="0" smtClean="0"/>
              <a:t>。 等待陆续推出。。。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57" y="3144253"/>
            <a:ext cx="4662905" cy="262288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0362" y="3144253"/>
            <a:ext cx="4664817" cy="262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49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/>
              <a:t>我们的工作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8501"/>
          </a:xfrm>
        </p:spPr>
        <p:txBody>
          <a:bodyPr/>
          <a:lstStyle/>
          <a:p>
            <a:r>
              <a:rPr lang="zh-CN" altLang="en-US" dirty="0" smtClean="0"/>
              <a:t>我们的游戏功能数值模拟器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219" y="2334126"/>
            <a:ext cx="7707956" cy="433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57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351" y="585965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7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612" y="650133"/>
            <a:ext cx="10058400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9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434</Words>
  <Application>Microsoft Office PowerPoint</Application>
  <PresentationFormat>宽屏</PresentationFormat>
  <Paragraphs>21</Paragraphs>
  <Slides>23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等线</vt:lpstr>
      <vt:lpstr>等线 Light</vt:lpstr>
      <vt:lpstr>Arial</vt:lpstr>
      <vt:lpstr>Office 主题​​</vt:lpstr>
      <vt:lpstr>Grey解决方案介绍</vt:lpstr>
      <vt:lpstr>Grey是什么</vt:lpstr>
      <vt:lpstr>Grey来源于开发中的积累</vt:lpstr>
      <vt:lpstr>Grey的理念</vt:lpstr>
      <vt:lpstr>Grey的实现方案</vt:lpstr>
      <vt:lpstr>Grey的功能支持</vt:lpstr>
      <vt:lpstr>我们的工作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我们会提供更便捷的开发工具和开发体验  制作更高水平的产品</vt:lpstr>
      <vt:lpstr>我们一直在努力！  龙游天下团队</vt:lpstr>
    </vt:vector>
  </TitlesOfParts>
  <Company>daohangxitong.com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Grey解决方案介绍</dc:title>
  <dc:creator>Administrator</dc:creator>
  <cp:lastModifiedBy>Administrator</cp:lastModifiedBy>
  <cp:revision>14</cp:revision>
  <dcterms:created xsi:type="dcterms:W3CDTF">2021-01-12T03:18:33Z</dcterms:created>
  <dcterms:modified xsi:type="dcterms:W3CDTF">2021-01-13T07:46:45Z</dcterms:modified>
</cp:coreProperties>
</file>

<file path=docProps/thumbnail.jpeg>
</file>